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a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magine"/>
          <p:cNvSpPr>
            <a:spLocks noGrp="1"/>
          </p:cNvSpPr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magine"/>
          <p:cNvSpPr>
            <a:spLocks noGrp="1"/>
          </p:cNvSpPr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magine"/>
          <p:cNvSpPr>
            <a:spLocks noGrp="1"/>
          </p:cNvSpPr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olo Testo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12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1 per pagin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a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magine"/>
          <p:cNvSpPr>
            <a:spLocks noGrp="1"/>
          </p:cNvSpPr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olo Testo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13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Inserisci qui una citazione”."/>
          <p:cNvSpPr txBox="1">
            <a:spLocks noGrp="1"/>
          </p:cNvSpPr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“Inserisci qui una citazione”.</a:t>
            </a:r>
          </a:p>
        </p:txBody>
      </p:sp>
      <p:sp>
        <p:nvSpPr>
          <p:cNvPr id="142" name="–Giovanni Mela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3800" i="1"/>
            </a:lvl1pPr>
          </a:lstStyle>
          <a:p>
            <a:r>
              <a:t>–Giovanni Mela</a:t>
            </a:r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a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a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a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O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NOME</a:t>
            </a:r>
          </a:p>
        </p:txBody>
      </p:sp>
      <p:sp>
        <p:nvSpPr>
          <p:cNvPr id="26" name="PROGETTO"/>
          <p:cNvSpPr txBox="1">
            <a:spLocks noGrp="1"/>
          </p:cNvSpPr>
          <p:nvPr>
            <p:ph type="body" sz="quarter" idx="22"/>
          </p:nvPr>
        </p:nvSpPr>
        <p:spPr>
          <a:xfrm>
            <a:off x="547008" y="10151567"/>
            <a:ext cx="138958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PROGETTO</a:t>
            </a:r>
          </a:p>
        </p:txBody>
      </p:sp>
      <p:sp>
        <p:nvSpPr>
          <p:cNvPr id="27" name="DATA"/>
          <p:cNvSpPr txBox="1">
            <a:spLocks noGrp="1"/>
          </p:cNvSpPr>
          <p:nvPr>
            <p:ph type="body" sz="quarter" idx="23"/>
          </p:nvPr>
        </p:nvSpPr>
        <p:spPr>
          <a:xfrm>
            <a:off x="634275" y="12564567"/>
            <a:ext cx="740970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DATA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A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198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DATA</a:t>
            </a:r>
          </a:p>
        </p:txBody>
      </p:sp>
      <p:sp>
        <p:nvSpPr>
          <p:cNvPr id="30" name="Immagine"/>
          <p:cNvSpPr>
            <a:spLocks noGrp="1"/>
          </p:cNvSpPr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olo Testo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 4 per pagin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a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a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a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O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NOME</a:t>
            </a:r>
          </a:p>
        </p:txBody>
      </p:sp>
      <p:sp>
        <p:nvSpPr>
          <p:cNvPr id="45" name="PROGETTO"/>
          <p:cNvSpPr txBox="1">
            <a:spLocks noGrp="1"/>
          </p:cNvSpPr>
          <p:nvPr>
            <p:ph type="body" sz="quarter" idx="22"/>
          </p:nvPr>
        </p:nvSpPr>
        <p:spPr>
          <a:xfrm>
            <a:off x="547008" y="10151567"/>
            <a:ext cx="138958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PROGETTO</a:t>
            </a:r>
          </a:p>
        </p:txBody>
      </p:sp>
      <p:sp>
        <p:nvSpPr>
          <p:cNvPr id="46" name="DATA"/>
          <p:cNvSpPr txBox="1">
            <a:spLocks noGrp="1"/>
          </p:cNvSpPr>
          <p:nvPr>
            <p:ph type="body" sz="quarter" idx="23"/>
          </p:nvPr>
        </p:nvSpPr>
        <p:spPr>
          <a:xfrm>
            <a:off x="634275" y="12564567"/>
            <a:ext cx="740970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DATA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A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198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DATA</a:t>
            </a:r>
          </a:p>
        </p:txBody>
      </p:sp>
      <p:sp>
        <p:nvSpPr>
          <p:cNvPr id="49" name="Immagine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magin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magine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magine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olo Testo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5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olo Testo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6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magine"/>
          <p:cNvSpPr>
            <a:spLocks noGrp="1"/>
          </p:cNvSpPr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olo Testo"/>
          <p:cNvSpPr txBox="1">
            <a:spLocks noGrp="1"/>
          </p:cNvSpPr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sz="90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Titolo Testo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olo Testo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Testo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8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magine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olo Testo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99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Titolo Testo"/>
          <p:cNvSpPr txBox="1"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armonic tension visualizer"/>
          <p:cNvSpPr txBox="1">
            <a:spLocks noGrp="1"/>
          </p:cNvSpPr>
          <p:nvPr>
            <p:ph type="ctrTitle"/>
          </p:nvPr>
        </p:nvSpPr>
        <p:spPr>
          <a:xfrm>
            <a:off x="911437" y="8605490"/>
            <a:ext cx="20510501" cy="3695701"/>
          </a:xfrm>
          <a:prstGeom prst="rect">
            <a:avLst/>
          </a:prstGeom>
        </p:spPr>
        <p:txBody>
          <a:bodyPr/>
          <a:lstStyle/>
          <a:p>
            <a:r>
              <a:t>Harmonic tension visualizer</a:t>
            </a:r>
          </a:p>
        </p:txBody>
      </p:sp>
      <p:pic>
        <p:nvPicPr>
          <p:cNvPr id="168" name="example.png" descr="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75" y="882779"/>
            <a:ext cx="18743850" cy="956132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olitecnico di Milano - Advanced Coding Tool and Methodologies"/>
          <p:cNvSpPr txBox="1"/>
          <p:nvPr/>
        </p:nvSpPr>
        <p:spPr>
          <a:xfrm rot="16200000">
            <a:off x="15055905" y="6547078"/>
            <a:ext cx="16721683" cy="65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>
                <a:solidFill>
                  <a:srgbClr val="DEDEDE"/>
                </a:solidFill>
              </a:defRPr>
            </a:lvl1pPr>
          </a:lstStyle>
          <a:p>
            <a:r>
              <a:t>Politecnico di Milano - Advanced Coding Tool and Methodologies</a:t>
            </a:r>
          </a:p>
        </p:txBody>
      </p:sp>
      <p:sp>
        <p:nvSpPr>
          <p:cNvPr id="170" name="Francesco Zumerle - Hakim El Achak - Elisa Castelli - Simone Lucchiari"/>
          <p:cNvSpPr txBox="1"/>
          <p:nvPr/>
        </p:nvSpPr>
        <p:spPr>
          <a:xfrm>
            <a:off x="974536" y="12461099"/>
            <a:ext cx="16721683" cy="65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>
                <a:solidFill>
                  <a:srgbClr val="DEDEDE"/>
                </a:solidFill>
              </a:defRPr>
            </a:lvl1pPr>
          </a:lstStyle>
          <a:p>
            <a:r>
              <a:t>Francesco Zumerle - Hakim El Achak - Elisa Castelli - Simone Lucchiari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IANO ROLL"/>
          <p:cNvSpPr txBox="1"/>
          <p:nvPr/>
        </p:nvSpPr>
        <p:spPr>
          <a:xfrm>
            <a:off x="996315" y="819638"/>
            <a:ext cx="613537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r>
              <a:t>PIANO ROLL</a:t>
            </a:r>
          </a:p>
        </p:txBody>
      </p:sp>
      <p:pic>
        <p:nvPicPr>
          <p:cNvPr id="173" name="pianoroll.png" descr="pianor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49" y="2823796"/>
            <a:ext cx="123063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nput chord progression…"/>
          <p:cNvSpPr txBox="1"/>
          <p:nvPr/>
        </p:nvSpPr>
        <p:spPr>
          <a:xfrm>
            <a:off x="1757132" y="8369201"/>
            <a:ext cx="6200650" cy="2576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Input chord progression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Automatic selection 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File upload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Dynamic scrolling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OOLBAR"/>
          <p:cNvSpPr txBox="1"/>
          <p:nvPr/>
        </p:nvSpPr>
        <p:spPr>
          <a:xfrm>
            <a:off x="1150375" y="1007207"/>
            <a:ext cx="4842511" cy="160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r>
              <a:t>TOOLBAR</a:t>
            </a:r>
          </a:p>
        </p:txBody>
      </p:sp>
      <p:pic>
        <p:nvPicPr>
          <p:cNvPr id="177" name="buttonBar.png" descr="button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5" y="3405065"/>
            <a:ext cx="22482630" cy="1893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fo…"/>
          <p:cNvSpPr txBox="1"/>
          <p:nvPr/>
        </p:nvSpPr>
        <p:spPr>
          <a:xfrm>
            <a:off x="1757133" y="7371763"/>
            <a:ext cx="9696069" cy="382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Progression reproduction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Volume 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Reset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Download/Upload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NE.SAMPLER"/>
          <p:cNvSpPr txBox="1"/>
          <p:nvPr/>
        </p:nvSpPr>
        <p:spPr>
          <a:xfrm>
            <a:off x="535124" y="451117"/>
            <a:ext cx="1713770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r>
              <a:rPr dirty="0"/>
              <a:t>TONE.SAMPLER</a:t>
            </a:r>
            <a:r>
              <a:rPr lang="it-IT" dirty="0"/>
              <a:t> &amp; TONE.JS</a:t>
            </a:r>
            <a:endParaRPr dirty="0"/>
          </a:p>
        </p:txBody>
      </p:sp>
      <p:sp>
        <p:nvSpPr>
          <p:cNvPr id="181" name="Testo"/>
          <p:cNvSpPr txBox="1"/>
          <p:nvPr/>
        </p:nvSpPr>
        <p:spPr>
          <a:xfrm>
            <a:off x="1757133" y="8616363"/>
            <a:ext cx="6113171" cy="1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Multiple notes played simultaneously…"/>
          <p:cNvSpPr txBox="1"/>
          <p:nvPr/>
        </p:nvSpPr>
        <p:spPr>
          <a:xfrm>
            <a:off x="535124" y="2391530"/>
            <a:ext cx="12700001" cy="1118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Multiple notes played simultaneously 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“Sampler object” and binding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Output connection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/>
              <a:t>TriggerAttackRelease</a:t>
            </a:r>
            <a:endParaRPr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  <a:p>
            <a:pPr algn="l">
              <a:defRPr sz="4000" b="1">
                <a:solidFill>
                  <a:srgbClr val="567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it-IT" dirty="0"/>
          </a:p>
          <a:p>
            <a:pPr algn="l">
              <a:defRPr sz="4000" b="1">
                <a:solidFill>
                  <a:srgbClr val="567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/>
              <a:t>Effects</a:t>
            </a:r>
          </a:p>
          <a:p>
            <a:pPr algn="l">
              <a:defRPr sz="4000" b="1">
                <a:solidFill>
                  <a:srgbClr val="567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it-IT" dirty="0"/>
              <a:t>Vintage Distortion</a:t>
            </a:r>
            <a:endParaRPr dirty="0"/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it-IT" dirty="0"/>
              <a:t>Vibrato</a:t>
            </a:r>
            <a:endParaRPr dirty="0"/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Feedback delay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06C688-051E-4A9F-AC2B-6951653D18C4}"/>
              </a:ext>
            </a:extLst>
          </p:cNvPr>
          <p:cNvCxnSpPr>
            <a:cxnSpLocks/>
          </p:cNvCxnSpPr>
          <p:nvPr/>
        </p:nvCxnSpPr>
        <p:spPr>
          <a:xfrm>
            <a:off x="9794631" y="2954215"/>
            <a:ext cx="7614138" cy="384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5878E03-8F17-4545-9C84-ED8802FB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829" y="2058097"/>
            <a:ext cx="2934109" cy="35914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D48008-520D-4189-A0F9-E795AC7E3ADD}"/>
              </a:ext>
            </a:extLst>
          </p:cNvPr>
          <p:cNvCxnSpPr>
            <a:cxnSpLocks/>
          </p:cNvCxnSpPr>
          <p:nvPr/>
        </p:nvCxnSpPr>
        <p:spPr>
          <a:xfrm>
            <a:off x="7870304" y="3605520"/>
            <a:ext cx="3208004" cy="3006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14681FB6-01CA-4750-98DC-C37C3AAD8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208" y="3913868"/>
            <a:ext cx="4472983" cy="5888264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CD991DBD-DCF3-4EF9-A9C6-32DB0B644C96}"/>
              </a:ext>
            </a:extLst>
          </p:cNvPr>
          <p:cNvSpPr/>
          <p:nvPr/>
        </p:nvSpPr>
        <p:spPr>
          <a:xfrm>
            <a:off x="5778479" y="10193990"/>
            <a:ext cx="1106645" cy="2932345"/>
          </a:xfrm>
          <a:prstGeom prst="rightBrac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C1BC4-28C8-456D-8A06-76CFFBAC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64" y="10298816"/>
            <a:ext cx="3603221" cy="27226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ARMONIC ANALYSIS"/>
          <p:cNvSpPr txBox="1"/>
          <p:nvPr/>
        </p:nvSpPr>
        <p:spPr>
          <a:xfrm>
            <a:off x="990600" y="825500"/>
            <a:ext cx="10793730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r>
              <a:t>HARMONIC ANALYSIS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RAPHIC REPRESENTATION"/>
          <p:cNvSpPr txBox="1"/>
          <p:nvPr/>
        </p:nvSpPr>
        <p:spPr>
          <a:xfrm>
            <a:off x="990600" y="825500"/>
            <a:ext cx="1375283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r>
              <a:t>GRAPHIC REPRESENTATION</a:t>
            </a:r>
          </a:p>
        </p:txBody>
      </p:sp>
      <p:pic>
        <p:nvPicPr>
          <p:cNvPr id="187" name="canvas.jpg" descr="canv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921000"/>
            <a:ext cx="17907000" cy="458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Canvas…"/>
          <p:cNvSpPr txBox="1"/>
          <p:nvPr/>
        </p:nvSpPr>
        <p:spPr>
          <a:xfrm>
            <a:off x="1686794" y="8865966"/>
            <a:ext cx="12700001" cy="44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Canvas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Degree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Pattern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Substitution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81</Words>
  <Application>Microsoft Office PowerPoint</Application>
  <PresentationFormat>Custom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Helvetica</vt:lpstr>
      <vt:lpstr>Helvetica Neue</vt:lpstr>
      <vt:lpstr>Helvetica Neue Bold Condensed</vt:lpstr>
      <vt:lpstr>Helvetica Neue Light</vt:lpstr>
      <vt:lpstr>Helvetica Neue Medium</vt:lpstr>
      <vt:lpstr>Blueprint</vt:lpstr>
      <vt:lpstr>Harmonic tension visualizer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Harmonic tension visualizer</dc:title>
  <cp:lastModifiedBy>Simone Lucchiari</cp:lastModifiedBy>
  <cp:revision>4</cp:revision>
  <dcterms:modified xsi:type="dcterms:W3CDTF">2021-02-16T09:40:17Z</dcterms:modified>
</cp:coreProperties>
</file>